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6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1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0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8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1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7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1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2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1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5EB8-FCF2-49E2-8FDA-C0EC0AA55979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4BBC-6A6C-4508-8CAC-CA31F705E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2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ЕСТЕСТВЕННЫХ НАУК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межотраслевых эколого-экономических системных исследований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туристско-экскурсионных проектов, направленных на сохранение природно-исторического наследия регионов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межведомственного туристского проекта «По следам одной из крупнейших партизанских диверсий Великой Отечественной Войны-взрыв синего (голубого) моста 7-8 марта 1943 года»)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Акад. РАЕН, д.б.н., проф. С.И. Смирнов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0"/>
            <a:ext cx="11968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 РОССИЙСКАЯ АКАДЕМИЯ ЕСТЕСТВЕННЫХ НАУК Секция межотраслевых эколого-экономических системных исследований    Разработка и реализация туристско-экскурсионных проектов, направленных на сохранение природно-исторического наследия регионов    (на примере межведомственного туристского проекта «По следам одной из крупнейших партизанских диверсий Великой Отечественной Войны-взрыв синего (голубого) моста 7-8 марта 1943 года»)       Акад. РАЕН, д.б.н., проф. С.И. Смирнов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19</cp:revision>
  <dcterms:created xsi:type="dcterms:W3CDTF">2022-02-07T11:15:14Z</dcterms:created>
  <dcterms:modified xsi:type="dcterms:W3CDTF">2022-02-08T06:42:05Z</dcterms:modified>
</cp:coreProperties>
</file>