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9CBD-D040-4E54-A7C7-DBEE294D2FE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3011-A656-4667-AA12-E9D3ACC2C4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93011-A656-4667-AA12-E9D3ACC2C4B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93011-A656-4667-AA12-E9D3ACC2C4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6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66DE-82B9-41B3-906A-3E3A459DDEF1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7F1E-40B6-4177-81DA-1A39CE3B7702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2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A992-00EA-4CCE-87E1-3C5C73F1C656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D2E0-EA65-49FE-A666-C2204B7A6AB7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9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69E-9C40-4604-A224-011E15F2F71D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0432-F459-4054-93E2-556713F65FEF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6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F6F-C50E-4F59-9682-797D3F05F6DE}" type="datetime1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0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9FDA-34FB-4709-80F7-60324436B4A9}" type="datetime1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5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3A87-BC1A-47BB-947E-6A6C16C48BE5}" type="datetime1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D393-0945-4984-B1E5-80FB60BE82DE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FA8-03E9-4C65-B6E4-B632A83EF01A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3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016F-947B-4DE0-BA36-5F8E8244B814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BCED-850E-4E1A-BAA8-A6905ADD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4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D345-7CEB-0E2C-D002-DEA32F70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837" y="1665358"/>
            <a:ext cx="5284516" cy="1175752"/>
          </a:xfrm>
        </p:spPr>
        <p:txBody>
          <a:bodyPr>
            <a:normAutofit fontScale="90000"/>
          </a:bodyPr>
          <a:lstStyle/>
          <a:p>
            <a:pPr indent="450215"/>
            <a:b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В.И. Вернадский </a:t>
            </a:r>
            <a:b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природных водах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7FDBF-1245-AE79-10B9-93AABF0D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546" y="4227458"/>
            <a:ext cx="6377622" cy="1504523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каждой  капле, как микрокосмосе, отражается состав космоса»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 descr="вод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97" y="3879670"/>
            <a:ext cx="1943100" cy="25273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952A9-0D54-6BB4-9036-C9C884816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353" y="54758"/>
            <a:ext cx="2672444" cy="29608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74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584F2B-E00A-C415-A05F-96EA8696B392}"/>
              </a:ext>
            </a:extLst>
          </p:cNvPr>
          <p:cNvSpPr/>
          <p:nvPr/>
        </p:nvSpPr>
        <p:spPr>
          <a:xfrm>
            <a:off x="6549656" y="955898"/>
            <a:ext cx="1095153" cy="203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се новости">
            <a:extLst>
              <a:ext uri="{FF2B5EF4-FFF2-40B4-BE49-F238E27FC236}">
                <a16:creationId xmlns:a16="http://schemas.microsoft.com/office/drawing/2014/main" id="{BB435ABF-4FFD-C6F2-50B4-F5740F0F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" y="54758"/>
            <a:ext cx="1943101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FFF32-4D47-14C2-A42E-70586A55AC68}"/>
              </a:ext>
            </a:extLst>
          </p:cNvPr>
          <p:cNvSpPr txBox="1"/>
          <p:nvPr/>
        </p:nvSpPr>
        <p:spPr>
          <a:xfrm>
            <a:off x="7291232" y="6083804"/>
            <a:ext cx="163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Студент 25К</a:t>
            </a:r>
          </a:p>
          <a:p>
            <a:r>
              <a:rPr lang="ru-RU" dirty="0"/>
              <a:t>Вершинин А.В.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60508E-FA86-2AC0-A32A-0094EDEABB2B}"/>
              </a:ext>
            </a:extLst>
          </p:cNvPr>
          <p:cNvSpPr/>
          <p:nvPr/>
        </p:nvSpPr>
        <p:spPr>
          <a:xfrm>
            <a:off x="6549656" y="988828"/>
            <a:ext cx="1095153" cy="1371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3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96C41-FF99-0236-AADE-CD6AE54A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021" y="3783127"/>
            <a:ext cx="3942907" cy="666233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E8F9E9-D76A-CD78-5FEB-DB5FB45C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37" y="172721"/>
            <a:ext cx="2340935" cy="3163426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77E0D-B4F4-6C58-2B91-D2EF1907A2A6}"/>
              </a:ext>
            </a:extLst>
          </p:cNvPr>
          <p:cNvSpPr txBox="1"/>
          <p:nvPr/>
        </p:nvSpPr>
        <p:spPr>
          <a:xfrm>
            <a:off x="2666922" y="366807"/>
            <a:ext cx="62978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стоит особняком в истории нашей планеты.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природного тела, которое могло бы с ней сравниться по влиянию на ход основных,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 грандиозных, геологических процессов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только земная поверхность, но и глубокие – в масштабе биосферы – части планеты определяются, в самых существенных своих проявлениях, ее существованием и ее свойствами».</a:t>
            </a:r>
          </a:p>
        </p:txBody>
      </p:sp>
      <p:pic>
        <p:nvPicPr>
          <p:cNvPr id="1028" name="Picture 4" descr="Учение В.И. Вернадского о природных водах">
            <a:extLst>
              <a:ext uri="{FF2B5EF4-FFF2-40B4-BE49-F238E27FC236}">
                <a16:creationId xmlns:a16="http://schemas.microsoft.com/office/drawing/2014/main" id="{F69E854C-B3F6-6E0E-250F-577190A3C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0056">
            <a:off x="1188525" y="3991760"/>
            <a:ext cx="1619503" cy="2455949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 descr="Без названия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11" y="3962117"/>
            <a:ext cx="2012978" cy="2694225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07342" y="6308630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87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рнадскому Владимиру Ивановичу посвящается! | Русское географическое  общество">
            <a:extLst>
              <a:ext uri="{FF2B5EF4-FFF2-40B4-BE49-F238E27FC236}">
                <a16:creationId xmlns:a16="http://schemas.microsoft.com/office/drawing/2014/main" id="{D2A1025F-3CEC-2EDF-BDFB-43BAB146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3" y="220838"/>
            <a:ext cx="2935114" cy="395006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9A3D6-5237-9615-AEC8-3F500BA63272}"/>
              </a:ext>
            </a:extLst>
          </p:cNvPr>
          <p:cNvSpPr txBox="1"/>
          <p:nvPr/>
        </p:nvSpPr>
        <p:spPr>
          <a:xfrm>
            <a:off x="3227666" y="320983"/>
            <a:ext cx="58044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«Говорится, что естественные науки подняли силу человека, дали ему какую-то неведомую мощь. Они, скорее,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низвели природу до человека, дали возможность предугадывать её мелкость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предугадывать, что по должном расследовании она явится того же порядка, как и природа человека».</a:t>
            </a:r>
          </a:p>
        </p:txBody>
      </p:sp>
      <p:pic>
        <p:nvPicPr>
          <p:cNvPr id="2056" name="Picture 8" descr="Книга: &quot;Биосфера и ноосфера&quot; - Владимир Вернадский. Купить книгу, читать  рецензии | ISBN 978-5-521-05258-5 | Лабиринт">
            <a:extLst>
              <a:ext uri="{FF2B5EF4-FFF2-40B4-BE49-F238E27FC236}">
                <a16:creationId xmlns:a16="http://schemas.microsoft.com/office/drawing/2014/main" id="{0685FF41-10CA-AD3D-DCCA-5546275D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6751">
            <a:off x="2533051" y="4217959"/>
            <a:ext cx="1647322" cy="238249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втор: Вернадский Владимир Иванович | новинки 2023 | книжный  интернет-магазин Лабиринт">
            <a:extLst>
              <a:ext uri="{FF2B5EF4-FFF2-40B4-BE49-F238E27FC236}">
                <a16:creationId xmlns:a16="http://schemas.microsoft.com/office/drawing/2014/main" id="{E61F8E07-3CE2-7B5F-1C67-B03E4A96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4569">
            <a:off x="4898151" y="4071161"/>
            <a:ext cx="1628708" cy="238249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ладимир Иванович Вернадский (1863-1945) &quot;Десятилетиями, целыми столети">
            <a:extLst>
              <a:ext uri="{FF2B5EF4-FFF2-40B4-BE49-F238E27FC236}">
                <a16:creationId xmlns:a16="http://schemas.microsoft.com/office/drawing/2014/main" id="{4176E9A4-105C-F447-18AD-241252B9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783">
            <a:off x="7094167" y="3857166"/>
            <a:ext cx="1665086" cy="238249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3010" y="6356352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15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46D064-66D9-7E43-094D-A57A4684DC4E}"/>
              </a:ext>
            </a:extLst>
          </p:cNvPr>
          <p:cNvSpPr txBox="1"/>
          <p:nvPr/>
        </p:nvSpPr>
        <p:spPr>
          <a:xfrm>
            <a:off x="3457603" y="210926"/>
            <a:ext cx="52008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особняком в истории нашей планеты. </a:t>
            </a:r>
            <a:r>
              <a:rPr lang="ru-RU" alt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земного вещества - минерала, горной породы, живого тела, которое бы ее не заключало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Вернадский2">
            <a:extLst>
              <a:ext uri="{FF2B5EF4-FFF2-40B4-BE49-F238E27FC236}">
                <a16:creationId xmlns:a16="http://schemas.microsoft.com/office/drawing/2014/main" id="{3DCECE8C-1B55-3C35-6738-701C085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71" y="314184"/>
            <a:ext cx="2584450" cy="3505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FFF66-5665-0362-822C-353E650A3B88}"/>
              </a:ext>
            </a:extLst>
          </p:cNvPr>
          <p:cNvSpPr txBox="1"/>
          <p:nvPr/>
        </p:nvSpPr>
        <p:spPr>
          <a:xfrm>
            <a:off x="3557450" y="3429000"/>
            <a:ext cx="50011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что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вода как бы предназначена для жизни, и с жизнью связана как одна из всех химических соединений.</a:t>
            </a:r>
          </a:p>
        </p:txBody>
      </p:sp>
      <p:pic>
        <p:nvPicPr>
          <p:cNvPr id="9" name="Изображение 3">
            <a:extLst>
              <a:ext uri="{FF2B5EF4-FFF2-40B4-BE49-F238E27FC236}">
                <a16:creationId xmlns:a16="http://schemas.microsoft.com/office/drawing/2014/main" id="{AAE960C5-3E32-03CE-BDA4-53C1E75D3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28" y="4528388"/>
            <a:ext cx="2124075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44333" y="6284163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364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>
            <a:extLst>
              <a:ext uri="{FF2B5EF4-FFF2-40B4-BE49-F238E27FC236}">
                <a16:creationId xmlns:a16="http://schemas.microsoft.com/office/drawing/2014/main" id="{E79DC79F-44F9-AFC6-EEA1-43126B84F6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14" y="324496"/>
            <a:ext cx="2101850" cy="1400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FCBFE2-5EAE-07BB-9EB6-9A5AAD761BE4}"/>
              </a:ext>
            </a:extLst>
          </p:cNvPr>
          <p:cNvSpPr txBox="1"/>
          <p:nvPr/>
        </p:nvSpPr>
        <p:spPr>
          <a:xfrm>
            <a:off x="467833" y="2753579"/>
            <a:ext cx="55679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природных вод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,–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по глубине проникновения в тайны гидросферы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которая до сих пор не только не имеет аналогов в мире, но даже какого – либо приближения к ее содержанию по сгустку развитых идей.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B1A559ED-4742-09E0-8675-DCFC53DC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707" y="3093821"/>
            <a:ext cx="1905000" cy="248937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C5F2B-F179-EAF7-F5A9-2666CF56B75A}"/>
              </a:ext>
            </a:extLst>
          </p:cNvPr>
          <p:cNvSpPr txBox="1"/>
          <p:nvPr/>
        </p:nvSpPr>
        <p:spPr>
          <a:xfrm>
            <a:off x="4572000" y="280055"/>
            <a:ext cx="40957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это особая коллоидальная водная система… особое царство природных вод.</a:t>
            </a:r>
            <a:endParaRPr 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2699" y="6358772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516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FB1B11-47F6-C7EC-3414-319DD6D835CD}"/>
              </a:ext>
            </a:extLst>
          </p:cNvPr>
          <p:cNvSpPr txBox="1"/>
          <p:nvPr/>
        </p:nvSpPr>
        <p:spPr>
          <a:xfrm>
            <a:off x="155643" y="236847"/>
            <a:ext cx="5636607" cy="675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минералы являются в итоге непрерывно существующими в геологическом времени, но вечно изменяющимися и восстанавливающимися телами; такими же телами являются и </a:t>
            </a:r>
            <a:r>
              <a:rPr lang="ru-RU" sz="23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природных вод: они существуют в земной коре непрерывно, исчезая и возобновляясь в разных местностях.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можем сейчас утверждать, что такие минеральные воды, как океаническая, речная, дождевая и т.п. воды, были химически неизменны в течение всех геологических периодов, хотя бы выраженные в виде тех предельных чисел, которыми мы в дальнейшем пользуемся».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(Вернадский, т. 2, с. 110).</a:t>
            </a:r>
          </a:p>
          <a:p>
            <a:endParaRPr lang="ru-RU" dirty="0"/>
          </a:p>
        </p:txBody>
      </p:sp>
      <p:pic>
        <p:nvPicPr>
          <p:cNvPr id="4" name="Изображение 5">
            <a:extLst>
              <a:ext uri="{FF2B5EF4-FFF2-40B4-BE49-F238E27FC236}">
                <a16:creationId xmlns:a16="http://schemas.microsoft.com/office/drawing/2014/main" id="{A6CDC1EA-CE5D-4FA2-7DDB-DF3A6A9AE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917" y="317028"/>
            <a:ext cx="2619297" cy="323743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5053" y="4191580"/>
            <a:ext cx="1905000" cy="1905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0957" y="6358409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44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D9DEC-C0C7-1741-D878-359AC30AA216}"/>
              </a:ext>
            </a:extLst>
          </p:cNvPr>
          <p:cNvSpPr txBox="1"/>
          <p:nvPr/>
        </p:nvSpPr>
        <p:spPr>
          <a:xfrm>
            <a:off x="407894" y="128255"/>
            <a:ext cx="783341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природных вод В.И. Вернадского</a:t>
            </a:r>
          </a:p>
          <a:p>
            <a:pPr algn="ctr"/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состоянию природных вод </a:t>
            </a: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разделяет их на</a:t>
            </a:r>
          </a:p>
          <a:p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подгруппы: 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газообразные воды (пары воды); 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2)  жидкие воды (растворы); 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3)  твердые воды (льды)</a:t>
            </a:r>
          </a:p>
          <a:p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из этих подгрупп воды по степени их минерализации делятся 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класса:  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класс пресных вод; 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2)  класс соленых вод или минерализованных; 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3)  класс рассольных вод.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воды по геолого-географическим признакам, </a:t>
            </a:r>
          </a:p>
          <a:p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</a:t>
            </a:r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царства, </a:t>
            </a:r>
            <a:r>
              <a:rPr lang="ru-RU" alt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подцарства</a:t>
            </a:r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семейства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вод. </a:t>
            </a:r>
          </a:p>
          <a:p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 - три:  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царство поверхностных вод (наземных вод); </a:t>
            </a:r>
          </a:p>
          <a:p>
            <a:pPr lvl="4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царство подземных вод;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3)  царство глубинных вод. </a:t>
            </a:r>
          </a:p>
          <a:p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Подцарства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уточняют тип вместилища.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в царстве поверхностных вод класса пресных вод имеются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подцарства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воды высокой атмосферы, воды тропосферы, наземные воды. </a:t>
            </a:r>
          </a:p>
          <a:p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химическому составу (растворенным компонентам, мицеллам, газам) делятся на виды. </a:t>
            </a:r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отдельным, менее распространенным элементам, но важном в том или другом отношении (например,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Ra, As, Li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другие), делятся на разновидности.</a:t>
            </a:r>
          </a:p>
        </p:txBody>
      </p:sp>
      <p:pic>
        <p:nvPicPr>
          <p:cNvPr id="4" name="Изображение 1">
            <a:extLst>
              <a:ext uri="{FF2B5EF4-FFF2-40B4-BE49-F238E27FC236}">
                <a16:creationId xmlns:a16="http://schemas.microsoft.com/office/drawing/2014/main" id="{ECF5111F-A403-5B20-6145-3490ADF88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811" y="1295249"/>
            <a:ext cx="1447079" cy="17864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58650" y="6411104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485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1F185-204F-01A1-1D9E-65BD9AA30C3C}"/>
              </a:ext>
            </a:extLst>
          </p:cNvPr>
          <p:cNvSpPr txBox="1"/>
          <p:nvPr/>
        </p:nvSpPr>
        <p:spPr>
          <a:xfrm>
            <a:off x="175098" y="455657"/>
            <a:ext cx="88424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Вернадского самая полная и совершенная на сегодняшний день.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накопления знаний классификация природных вод должна постоянно совершенствоваться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а затем, с появлением новых концепций периодически обновляться. 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задача создания более полной и современной классификации природных вод еще ждет своего решения!!! </a:t>
            </a:r>
          </a:p>
          <a:p>
            <a:pPr algn="ctr"/>
            <a:endParaRPr lang="ru-RU" sz="2800" b="1" dirty="0">
              <a:solidFill>
                <a:srgbClr val="800000"/>
              </a:solidFill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4" name="Изображение 3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64" y="4466483"/>
            <a:ext cx="4509986" cy="2254993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60140" y="6356351"/>
            <a:ext cx="2057400" cy="365125"/>
          </a:xfrm>
        </p:spPr>
        <p:txBody>
          <a:bodyPr/>
          <a:lstStyle/>
          <a:p>
            <a:fld id="{E5C4BCED-850E-4E1A-BAA8-A6905ADDFC2E}" type="slidenum">
              <a:rPr lang="ru-RU" sz="2000" b="1" smtClean="0"/>
              <a:pPr/>
              <a:t>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832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D345-7CEB-0E2C-D002-DEA32F70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837" y="1665358"/>
            <a:ext cx="5284516" cy="1175752"/>
          </a:xfrm>
        </p:spPr>
        <p:txBody>
          <a:bodyPr>
            <a:normAutofit fontScale="90000"/>
          </a:bodyPr>
          <a:lstStyle/>
          <a:p>
            <a:pPr indent="450215"/>
            <a:b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В.И. Вернадский </a:t>
            </a:r>
            <a:b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природных водах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7FDBF-1245-AE79-10B9-93AABF0D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546" y="4227458"/>
            <a:ext cx="6377622" cy="1504523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каждой  капле, как микрокосмосе, отражается состав космоса»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 descr="вод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97" y="3879670"/>
            <a:ext cx="1943100" cy="25273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952A9-0D54-6BB4-9036-C9C884816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353" y="54758"/>
            <a:ext cx="2672444" cy="29608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74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584F2B-E00A-C415-A05F-96EA8696B392}"/>
              </a:ext>
            </a:extLst>
          </p:cNvPr>
          <p:cNvSpPr/>
          <p:nvPr/>
        </p:nvSpPr>
        <p:spPr>
          <a:xfrm>
            <a:off x="6453963" y="1126019"/>
            <a:ext cx="1095153" cy="203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се новости">
            <a:extLst>
              <a:ext uri="{FF2B5EF4-FFF2-40B4-BE49-F238E27FC236}">
                <a16:creationId xmlns:a16="http://schemas.microsoft.com/office/drawing/2014/main" id="{BB435ABF-4FFD-C6F2-50B4-F5740F0F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" y="54758"/>
            <a:ext cx="1943101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FFF32-4D47-14C2-A42E-70586A55AC68}"/>
              </a:ext>
            </a:extLst>
          </p:cNvPr>
          <p:cNvSpPr txBox="1"/>
          <p:nvPr/>
        </p:nvSpPr>
        <p:spPr>
          <a:xfrm>
            <a:off x="7291232" y="6083804"/>
            <a:ext cx="163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Студент 25К</a:t>
            </a:r>
          </a:p>
          <a:p>
            <a:r>
              <a:rPr lang="ru-RU" dirty="0"/>
              <a:t>Вершинин А.В.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C78A47-D561-AD89-5D6A-C06A0D68F8F3}"/>
              </a:ext>
            </a:extLst>
          </p:cNvPr>
          <p:cNvSpPr/>
          <p:nvPr/>
        </p:nvSpPr>
        <p:spPr>
          <a:xfrm>
            <a:off x="6539023" y="946298"/>
            <a:ext cx="1095153" cy="203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41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277</TotalTime>
  <Words>676</Words>
  <Application>Microsoft Office PowerPoint</Application>
  <PresentationFormat>Экран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    В.И. Вернадский  о природных водах</vt:lpstr>
      <vt:lpstr>В.И. Вернадский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  В.И. Вернадский  о природных водах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Важность и значимость природных вод по классификации Вернадского</dc:title>
  <dc:creator>вершинин саша</dc:creator>
  <cp:lastModifiedBy>вершинин саша</cp:lastModifiedBy>
  <cp:revision>27</cp:revision>
  <dcterms:created xsi:type="dcterms:W3CDTF">2023-02-19T17:09:03Z</dcterms:created>
  <dcterms:modified xsi:type="dcterms:W3CDTF">2023-03-09T15:54:14Z</dcterms:modified>
</cp:coreProperties>
</file>